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21959888" cy="3294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75" userDrawn="1">
          <p15:clr>
            <a:srgbClr val="A4A3A4"/>
          </p15:clr>
        </p15:guide>
        <p15:guide id="2" pos="69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1C34"/>
    <a:srgbClr val="00A453"/>
    <a:srgbClr val="1D6FB8"/>
    <a:srgbClr val="6600CC"/>
    <a:srgbClr val="4CBA8D"/>
    <a:srgbClr val="66C08C"/>
    <a:srgbClr val="4BB98C"/>
    <a:srgbClr val="ED7443"/>
    <a:srgbClr val="00324D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7" autoAdjust="0"/>
    <p:restoredTop sz="50000" autoAdjust="0"/>
  </p:normalViewPr>
  <p:slideViewPr>
    <p:cSldViewPr snapToGrid="0">
      <p:cViewPr varScale="1">
        <p:scale>
          <a:sx n="15" d="100"/>
          <a:sy n="15" d="100"/>
        </p:scale>
        <p:origin x="2592" y="162"/>
      </p:cViewPr>
      <p:guideLst>
        <p:guide orient="horz" pos="10375"/>
        <p:guide pos="69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105B39-A735-4685-9204-05A0BCDD2216}" type="doc">
      <dgm:prSet loTypeId="urn:microsoft.com/office/officeart/2005/8/layout/bProcess2" loCatId="process" qsTypeId="urn:microsoft.com/office/officeart/2005/8/quickstyle/simple1" qsCatId="simple" csTypeId="urn:microsoft.com/office/officeart/2005/8/colors/accent3_1" csCatId="accent3" phldr="1"/>
      <dgm:spPr/>
    </dgm:pt>
    <dgm:pt modelId="{B6DEB686-6B49-4DD5-A254-579129033173}">
      <dgm:prSet phldrT="[Texto]" phldr="1"/>
      <dgm:spPr/>
      <dgm:t>
        <a:bodyPr/>
        <a:lstStyle/>
        <a:p>
          <a:endParaRPr lang="es-CO"/>
        </a:p>
      </dgm:t>
    </dgm:pt>
    <dgm:pt modelId="{7948BE23-CFB7-4EA4-80E4-961DEC0E4F2A}" type="parTrans" cxnId="{22F07439-9651-4447-8DEC-704A816FFC62}">
      <dgm:prSet/>
      <dgm:spPr/>
      <dgm:t>
        <a:bodyPr/>
        <a:lstStyle/>
        <a:p>
          <a:endParaRPr lang="es-CO"/>
        </a:p>
      </dgm:t>
    </dgm:pt>
    <dgm:pt modelId="{01519BCA-9512-4ADA-B4D9-338369879BBC}" type="sibTrans" cxnId="{22F07439-9651-4447-8DEC-704A816FFC62}">
      <dgm:prSet/>
      <dgm:spPr/>
      <dgm:t>
        <a:bodyPr/>
        <a:lstStyle/>
        <a:p>
          <a:endParaRPr lang="es-CO"/>
        </a:p>
      </dgm:t>
    </dgm:pt>
    <dgm:pt modelId="{D34C324C-EB45-496A-A3F0-715FE1F5DD9E}">
      <dgm:prSet phldrT="[Texto]" phldr="1"/>
      <dgm:spPr/>
      <dgm:t>
        <a:bodyPr/>
        <a:lstStyle/>
        <a:p>
          <a:endParaRPr lang="es-CO"/>
        </a:p>
      </dgm:t>
    </dgm:pt>
    <dgm:pt modelId="{A5B13BE5-8E92-477E-9100-B67BA8BBF4CF}" type="parTrans" cxnId="{34F14120-4D68-43BA-B673-73FD58EDD9FC}">
      <dgm:prSet/>
      <dgm:spPr/>
      <dgm:t>
        <a:bodyPr/>
        <a:lstStyle/>
        <a:p>
          <a:endParaRPr lang="es-CO"/>
        </a:p>
      </dgm:t>
    </dgm:pt>
    <dgm:pt modelId="{2580498D-CE77-4684-B33C-3D747A50CCCA}" type="sibTrans" cxnId="{34F14120-4D68-43BA-B673-73FD58EDD9FC}">
      <dgm:prSet/>
      <dgm:spPr/>
      <dgm:t>
        <a:bodyPr/>
        <a:lstStyle/>
        <a:p>
          <a:endParaRPr lang="es-CO"/>
        </a:p>
      </dgm:t>
    </dgm:pt>
    <dgm:pt modelId="{AEFFA66C-671C-4C13-A6AF-808461F4CD29}">
      <dgm:prSet phldrT="[Texto]" phldr="1"/>
      <dgm:spPr/>
      <dgm:t>
        <a:bodyPr/>
        <a:lstStyle/>
        <a:p>
          <a:endParaRPr lang="es-CO" dirty="0"/>
        </a:p>
      </dgm:t>
    </dgm:pt>
    <dgm:pt modelId="{4D5C5258-9888-43C9-8168-246EDE32EA32}" type="parTrans" cxnId="{54E72E09-B7AE-4F0C-97D4-8605054C4640}">
      <dgm:prSet/>
      <dgm:spPr/>
      <dgm:t>
        <a:bodyPr/>
        <a:lstStyle/>
        <a:p>
          <a:endParaRPr lang="es-CO"/>
        </a:p>
      </dgm:t>
    </dgm:pt>
    <dgm:pt modelId="{29B26E74-FB91-4F49-A390-51C0B6C16663}" type="sibTrans" cxnId="{54E72E09-B7AE-4F0C-97D4-8605054C4640}">
      <dgm:prSet/>
      <dgm:spPr/>
      <dgm:t>
        <a:bodyPr/>
        <a:lstStyle/>
        <a:p>
          <a:endParaRPr lang="es-CO"/>
        </a:p>
      </dgm:t>
    </dgm:pt>
    <dgm:pt modelId="{BC523022-53FD-4D3A-9118-FD8A1D435B4F}">
      <dgm:prSet phldrT="[Texto]"/>
      <dgm:spPr/>
      <dgm:t>
        <a:bodyPr/>
        <a:lstStyle/>
        <a:p>
          <a:endParaRPr lang="es-CO" dirty="0"/>
        </a:p>
      </dgm:t>
    </dgm:pt>
    <dgm:pt modelId="{0E23B344-CB57-4BBF-BC84-817FB34419FE}" type="parTrans" cxnId="{2936C3AF-5F86-43F1-8F9D-DC0A9FF2F94E}">
      <dgm:prSet/>
      <dgm:spPr/>
      <dgm:t>
        <a:bodyPr/>
        <a:lstStyle/>
        <a:p>
          <a:endParaRPr lang="es-CO"/>
        </a:p>
      </dgm:t>
    </dgm:pt>
    <dgm:pt modelId="{70D6CAC2-1D58-4606-91B8-5C6C2E3E73E8}" type="sibTrans" cxnId="{2936C3AF-5F86-43F1-8F9D-DC0A9FF2F94E}">
      <dgm:prSet/>
      <dgm:spPr/>
      <dgm:t>
        <a:bodyPr/>
        <a:lstStyle/>
        <a:p>
          <a:endParaRPr lang="es-CO"/>
        </a:p>
      </dgm:t>
    </dgm:pt>
    <dgm:pt modelId="{DB495B3C-F36D-4075-942D-6B3F58A586BC}">
      <dgm:prSet phldrT="[Texto]"/>
      <dgm:spPr/>
      <dgm:t>
        <a:bodyPr/>
        <a:lstStyle/>
        <a:p>
          <a:endParaRPr lang="es-CO" dirty="0"/>
        </a:p>
      </dgm:t>
    </dgm:pt>
    <dgm:pt modelId="{393B1C6D-867D-4995-98C4-1FDBD8E83358}" type="parTrans" cxnId="{C6FB996F-E163-412C-A0C2-5E4E5C4B4DDC}">
      <dgm:prSet/>
      <dgm:spPr/>
      <dgm:t>
        <a:bodyPr/>
        <a:lstStyle/>
        <a:p>
          <a:endParaRPr lang="es-CO"/>
        </a:p>
      </dgm:t>
    </dgm:pt>
    <dgm:pt modelId="{32C63C56-6CF5-4614-94D5-57850E715835}" type="sibTrans" cxnId="{C6FB996F-E163-412C-A0C2-5E4E5C4B4DDC}">
      <dgm:prSet/>
      <dgm:spPr/>
      <dgm:t>
        <a:bodyPr/>
        <a:lstStyle/>
        <a:p>
          <a:endParaRPr lang="es-CO"/>
        </a:p>
      </dgm:t>
    </dgm:pt>
    <dgm:pt modelId="{FAE597D2-A0E4-4291-87C2-B6E1BB18A19A}">
      <dgm:prSet phldrT="[Texto]"/>
      <dgm:spPr/>
      <dgm:t>
        <a:bodyPr/>
        <a:lstStyle/>
        <a:p>
          <a:endParaRPr lang="es-CO" dirty="0"/>
        </a:p>
      </dgm:t>
    </dgm:pt>
    <dgm:pt modelId="{F02AA224-C3D3-4CAC-B667-77C6939BD300}" type="parTrans" cxnId="{C0AC1DFA-65F1-4073-923E-DB9319D9A377}">
      <dgm:prSet/>
      <dgm:spPr/>
      <dgm:t>
        <a:bodyPr/>
        <a:lstStyle/>
        <a:p>
          <a:endParaRPr lang="es-CO"/>
        </a:p>
      </dgm:t>
    </dgm:pt>
    <dgm:pt modelId="{8BC9BF8A-785A-4C0E-A52D-899007F97D46}" type="sibTrans" cxnId="{C0AC1DFA-65F1-4073-923E-DB9319D9A377}">
      <dgm:prSet/>
      <dgm:spPr/>
      <dgm:t>
        <a:bodyPr/>
        <a:lstStyle/>
        <a:p>
          <a:endParaRPr lang="es-CO"/>
        </a:p>
      </dgm:t>
    </dgm:pt>
    <dgm:pt modelId="{4497571D-9BE2-4F49-99CF-1F50252973FE}" type="pres">
      <dgm:prSet presAssocID="{13105B39-A735-4685-9204-05A0BCDD2216}" presName="diagram" presStyleCnt="0">
        <dgm:presLayoutVars>
          <dgm:dir/>
          <dgm:resizeHandles/>
        </dgm:presLayoutVars>
      </dgm:prSet>
      <dgm:spPr/>
    </dgm:pt>
    <dgm:pt modelId="{7CEB9C3A-3CB3-4A63-9984-72DFF8C72E43}" type="pres">
      <dgm:prSet presAssocID="{B6DEB686-6B49-4DD5-A254-579129033173}" presName="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A5B4492-D03A-4863-A1B9-D8BA07E1464F}" type="pres">
      <dgm:prSet presAssocID="{01519BCA-9512-4ADA-B4D9-338369879BBC}" presName="sibTrans" presStyleLbl="sibTrans2D1" presStyleIdx="0" presStyleCnt="5"/>
      <dgm:spPr/>
      <dgm:t>
        <a:bodyPr/>
        <a:lstStyle/>
        <a:p>
          <a:endParaRPr lang="es-CO"/>
        </a:p>
      </dgm:t>
    </dgm:pt>
    <dgm:pt modelId="{DDA9AC46-F6F0-4693-9D3F-AE4B2B8F9A42}" type="pres">
      <dgm:prSet presAssocID="{D34C324C-EB45-496A-A3F0-715FE1F5DD9E}" presName="middleNode" presStyleCnt="0"/>
      <dgm:spPr/>
    </dgm:pt>
    <dgm:pt modelId="{4AC6C510-BA7A-452E-969B-139B72D0D718}" type="pres">
      <dgm:prSet presAssocID="{D34C324C-EB45-496A-A3F0-715FE1F5DD9E}" presName="padding" presStyleLbl="node1" presStyleIdx="0" presStyleCnt="6"/>
      <dgm:spPr/>
    </dgm:pt>
    <dgm:pt modelId="{D8F99B52-D072-4294-B5B7-A19FF150BE3D}" type="pres">
      <dgm:prSet presAssocID="{D34C324C-EB45-496A-A3F0-715FE1F5DD9E}" presName="shap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64C7B40-EEDA-4DC3-AAE8-32FC257B48DE}" type="pres">
      <dgm:prSet presAssocID="{2580498D-CE77-4684-B33C-3D747A50CCCA}" presName="sibTrans" presStyleLbl="sibTrans2D1" presStyleIdx="1" presStyleCnt="5"/>
      <dgm:spPr/>
      <dgm:t>
        <a:bodyPr/>
        <a:lstStyle/>
        <a:p>
          <a:endParaRPr lang="es-CO"/>
        </a:p>
      </dgm:t>
    </dgm:pt>
    <dgm:pt modelId="{0989C3D7-1245-4786-A3A4-9444973DF42D}" type="pres">
      <dgm:prSet presAssocID="{AEFFA66C-671C-4C13-A6AF-808461F4CD29}" presName="middleNode" presStyleCnt="0"/>
      <dgm:spPr/>
    </dgm:pt>
    <dgm:pt modelId="{844F3F2E-833F-490B-80CA-25069CCEEBC2}" type="pres">
      <dgm:prSet presAssocID="{AEFFA66C-671C-4C13-A6AF-808461F4CD29}" presName="padding" presStyleLbl="node1" presStyleIdx="1" presStyleCnt="6"/>
      <dgm:spPr/>
    </dgm:pt>
    <dgm:pt modelId="{43B7D42A-4833-49F0-8C87-4CFCA7E220EC}" type="pres">
      <dgm:prSet presAssocID="{AEFFA66C-671C-4C13-A6AF-808461F4CD29}" presName="shap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11F4BCB-3911-429E-BC33-DB1D476F35F9}" type="pres">
      <dgm:prSet presAssocID="{29B26E74-FB91-4F49-A390-51C0B6C16663}" presName="sibTrans" presStyleLbl="sibTrans2D1" presStyleIdx="2" presStyleCnt="5"/>
      <dgm:spPr/>
      <dgm:t>
        <a:bodyPr/>
        <a:lstStyle/>
        <a:p>
          <a:endParaRPr lang="es-CO"/>
        </a:p>
      </dgm:t>
    </dgm:pt>
    <dgm:pt modelId="{270E272C-16EC-43E9-824D-6CDCA3B14F68}" type="pres">
      <dgm:prSet presAssocID="{DB495B3C-F36D-4075-942D-6B3F58A586BC}" presName="middleNode" presStyleCnt="0"/>
      <dgm:spPr/>
    </dgm:pt>
    <dgm:pt modelId="{7D5B0394-46C8-4DA4-823D-360F03745455}" type="pres">
      <dgm:prSet presAssocID="{DB495B3C-F36D-4075-942D-6B3F58A586BC}" presName="padding" presStyleLbl="node1" presStyleIdx="2" presStyleCnt="6"/>
      <dgm:spPr/>
    </dgm:pt>
    <dgm:pt modelId="{84FB7557-149A-4D88-B44F-E3F891C1466A}" type="pres">
      <dgm:prSet presAssocID="{DB495B3C-F36D-4075-942D-6B3F58A586BC}" presName="shap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48D80AF-C84E-4C78-BD7A-14BB5367BFC3}" type="pres">
      <dgm:prSet presAssocID="{32C63C56-6CF5-4614-94D5-57850E715835}" presName="sibTrans" presStyleLbl="sibTrans2D1" presStyleIdx="3" presStyleCnt="5"/>
      <dgm:spPr/>
      <dgm:t>
        <a:bodyPr/>
        <a:lstStyle/>
        <a:p>
          <a:endParaRPr lang="es-CO"/>
        </a:p>
      </dgm:t>
    </dgm:pt>
    <dgm:pt modelId="{5E0CD3E7-26BC-41DA-BDEF-0F537F60155F}" type="pres">
      <dgm:prSet presAssocID="{FAE597D2-A0E4-4291-87C2-B6E1BB18A19A}" presName="middleNode" presStyleCnt="0"/>
      <dgm:spPr/>
    </dgm:pt>
    <dgm:pt modelId="{3C90E5D2-ECAB-4EA3-8662-D84C46F00E62}" type="pres">
      <dgm:prSet presAssocID="{FAE597D2-A0E4-4291-87C2-B6E1BB18A19A}" presName="padding" presStyleLbl="node1" presStyleIdx="3" presStyleCnt="6"/>
      <dgm:spPr/>
    </dgm:pt>
    <dgm:pt modelId="{DA1EF91B-E249-4EB4-8424-4214B62A8B57}" type="pres">
      <dgm:prSet presAssocID="{FAE597D2-A0E4-4291-87C2-B6E1BB18A19A}" presName="shap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38DEE9D-7E36-4832-BC13-EABE38D33ECC}" type="pres">
      <dgm:prSet presAssocID="{8BC9BF8A-785A-4C0E-A52D-899007F97D46}" presName="sibTrans" presStyleLbl="sibTrans2D1" presStyleIdx="4" presStyleCnt="5"/>
      <dgm:spPr/>
      <dgm:t>
        <a:bodyPr/>
        <a:lstStyle/>
        <a:p>
          <a:endParaRPr lang="es-CO"/>
        </a:p>
      </dgm:t>
    </dgm:pt>
    <dgm:pt modelId="{A170D2FF-FDB1-4A45-9A13-69839EF1CD10}" type="pres">
      <dgm:prSet presAssocID="{BC523022-53FD-4D3A-9118-FD8A1D435B4F}" presName="las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E82FBB4-8F84-4488-8B93-2F56B8E88BA6}" type="presOf" srcId="{01519BCA-9512-4ADA-B4D9-338369879BBC}" destId="{1A5B4492-D03A-4863-A1B9-D8BA07E1464F}" srcOrd="0" destOrd="0" presId="urn:microsoft.com/office/officeart/2005/8/layout/bProcess2"/>
    <dgm:cxn modelId="{BE2E8239-BF38-4A7F-96B8-82C80EF3CA03}" type="presOf" srcId="{13105B39-A735-4685-9204-05A0BCDD2216}" destId="{4497571D-9BE2-4F49-99CF-1F50252973FE}" srcOrd="0" destOrd="0" presId="urn:microsoft.com/office/officeart/2005/8/layout/bProcess2"/>
    <dgm:cxn modelId="{3B7F051B-62C2-4868-BFAE-DE865AD0EEC0}" type="presOf" srcId="{B6DEB686-6B49-4DD5-A254-579129033173}" destId="{7CEB9C3A-3CB3-4A63-9984-72DFF8C72E43}" srcOrd="0" destOrd="0" presId="urn:microsoft.com/office/officeart/2005/8/layout/bProcess2"/>
    <dgm:cxn modelId="{8621922A-7562-4F58-9324-B706D4E47CB3}" type="presOf" srcId="{8BC9BF8A-785A-4C0E-A52D-899007F97D46}" destId="{538DEE9D-7E36-4832-BC13-EABE38D33ECC}" srcOrd="0" destOrd="0" presId="urn:microsoft.com/office/officeart/2005/8/layout/bProcess2"/>
    <dgm:cxn modelId="{703C240D-987B-4879-B700-5B8F4DEAFA65}" type="presOf" srcId="{BC523022-53FD-4D3A-9118-FD8A1D435B4F}" destId="{A170D2FF-FDB1-4A45-9A13-69839EF1CD10}" srcOrd="0" destOrd="0" presId="urn:microsoft.com/office/officeart/2005/8/layout/bProcess2"/>
    <dgm:cxn modelId="{2936C3AF-5F86-43F1-8F9D-DC0A9FF2F94E}" srcId="{13105B39-A735-4685-9204-05A0BCDD2216}" destId="{BC523022-53FD-4D3A-9118-FD8A1D435B4F}" srcOrd="5" destOrd="0" parTransId="{0E23B344-CB57-4BBF-BC84-817FB34419FE}" sibTransId="{70D6CAC2-1D58-4606-91B8-5C6C2E3E73E8}"/>
    <dgm:cxn modelId="{C3D5738B-3E7B-4FE0-BB0D-22DDC96C6C55}" type="presOf" srcId="{DB495B3C-F36D-4075-942D-6B3F58A586BC}" destId="{84FB7557-149A-4D88-B44F-E3F891C1466A}" srcOrd="0" destOrd="0" presId="urn:microsoft.com/office/officeart/2005/8/layout/bProcess2"/>
    <dgm:cxn modelId="{B6FF5AF8-CB20-434E-BE5B-39046136CFF6}" type="presOf" srcId="{2580498D-CE77-4684-B33C-3D747A50CCCA}" destId="{F64C7B40-EEDA-4DC3-AAE8-32FC257B48DE}" srcOrd="0" destOrd="0" presId="urn:microsoft.com/office/officeart/2005/8/layout/bProcess2"/>
    <dgm:cxn modelId="{34F14120-4D68-43BA-B673-73FD58EDD9FC}" srcId="{13105B39-A735-4685-9204-05A0BCDD2216}" destId="{D34C324C-EB45-496A-A3F0-715FE1F5DD9E}" srcOrd="1" destOrd="0" parTransId="{A5B13BE5-8E92-477E-9100-B67BA8BBF4CF}" sibTransId="{2580498D-CE77-4684-B33C-3D747A50CCCA}"/>
    <dgm:cxn modelId="{0A02CCA0-352B-4ADE-83AB-C40B83225BEC}" type="presOf" srcId="{D34C324C-EB45-496A-A3F0-715FE1F5DD9E}" destId="{D8F99B52-D072-4294-B5B7-A19FF150BE3D}" srcOrd="0" destOrd="0" presId="urn:microsoft.com/office/officeart/2005/8/layout/bProcess2"/>
    <dgm:cxn modelId="{E638D6B1-542E-4505-A52E-B68CF7CC15EA}" type="presOf" srcId="{29B26E74-FB91-4F49-A390-51C0B6C16663}" destId="{D11F4BCB-3911-429E-BC33-DB1D476F35F9}" srcOrd="0" destOrd="0" presId="urn:microsoft.com/office/officeart/2005/8/layout/bProcess2"/>
    <dgm:cxn modelId="{C9AE16D1-44B4-46A0-9999-842819272A00}" type="presOf" srcId="{32C63C56-6CF5-4614-94D5-57850E715835}" destId="{448D80AF-C84E-4C78-BD7A-14BB5367BFC3}" srcOrd="0" destOrd="0" presId="urn:microsoft.com/office/officeart/2005/8/layout/bProcess2"/>
    <dgm:cxn modelId="{C0AC1DFA-65F1-4073-923E-DB9319D9A377}" srcId="{13105B39-A735-4685-9204-05A0BCDD2216}" destId="{FAE597D2-A0E4-4291-87C2-B6E1BB18A19A}" srcOrd="4" destOrd="0" parTransId="{F02AA224-C3D3-4CAC-B667-77C6939BD300}" sibTransId="{8BC9BF8A-785A-4C0E-A52D-899007F97D46}"/>
    <dgm:cxn modelId="{B12049B7-EEFF-4670-A41B-5E1B76EAC3E5}" type="presOf" srcId="{FAE597D2-A0E4-4291-87C2-B6E1BB18A19A}" destId="{DA1EF91B-E249-4EB4-8424-4214B62A8B57}" srcOrd="0" destOrd="0" presId="urn:microsoft.com/office/officeart/2005/8/layout/bProcess2"/>
    <dgm:cxn modelId="{BEA71779-C989-403E-8014-4D2CC44F659B}" type="presOf" srcId="{AEFFA66C-671C-4C13-A6AF-808461F4CD29}" destId="{43B7D42A-4833-49F0-8C87-4CFCA7E220EC}" srcOrd="0" destOrd="0" presId="urn:microsoft.com/office/officeart/2005/8/layout/bProcess2"/>
    <dgm:cxn modelId="{54E72E09-B7AE-4F0C-97D4-8605054C4640}" srcId="{13105B39-A735-4685-9204-05A0BCDD2216}" destId="{AEFFA66C-671C-4C13-A6AF-808461F4CD29}" srcOrd="2" destOrd="0" parTransId="{4D5C5258-9888-43C9-8168-246EDE32EA32}" sibTransId="{29B26E74-FB91-4F49-A390-51C0B6C16663}"/>
    <dgm:cxn modelId="{22F07439-9651-4447-8DEC-704A816FFC62}" srcId="{13105B39-A735-4685-9204-05A0BCDD2216}" destId="{B6DEB686-6B49-4DD5-A254-579129033173}" srcOrd="0" destOrd="0" parTransId="{7948BE23-CFB7-4EA4-80E4-961DEC0E4F2A}" sibTransId="{01519BCA-9512-4ADA-B4D9-338369879BBC}"/>
    <dgm:cxn modelId="{C6FB996F-E163-412C-A0C2-5E4E5C4B4DDC}" srcId="{13105B39-A735-4685-9204-05A0BCDD2216}" destId="{DB495B3C-F36D-4075-942D-6B3F58A586BC}" srcOrd="3" destOrd="0" parTransId="{393B1C6D-867D-4995-98C4-1FDBD8E83358}" sibTransId="{32C63C56-6CF5-4614-94D5-57850E715835}"/>
    <dgm:cxn modelId="{4CA3AE60-7F6E-4729-A065-8E967AD40DEC}" type="presParOf" srcId="{4497571D-9BE2-4F49-99CF-1F50252973FE}" destId="{7CEB9C3A-3CB3-4A63-9984-72DFF8C72E43}" srcOrd="0" destOrd="0" presId="urn:microsoft.com/office/officeart/2005/8/layout/bProcess2"/>
    <dgm:cxn modelId="{4E82BA58-6DAB-4391-A49A-A3C9310E596B}" type="presParOf" srcId="{4497571D-9BE2-4F49-99CF-1F50252973FE}" destId="{1A5B4492-D03A-4863-A1B9-D8BA07E1464F}" srcOrd="1" destOrd="0" presId="urn:microsoft.com/office/officeart/2005/8/layout/bProcess2"/>
    <dgm:cxn modelId="{00DEE8EA-9751-4260-A741-E72B74F27042}" type="presParOf" srcId="{4497571D-9BE2-4F49-99CF-1F50252973FE}" destId="{DDA9AC46-F6F0-4693-9D3F-AE4B2B8F9A42}" srcOrd="2" destOrd="0" presId="urn:microsoft.com/office/officeart/2005/8/layout/bProcess2"/>
    <dgm:cxn modelId="{2C071DE8-8E32-40B0-8400-58B075A2710E}" type="presParOf" srcId="{DDA9AC46-F6F0-4693-9D3F-AE4B2B8F9A42}" destId="{4AC6C510-BA7A-452E-969B-139B72D0D718}" srcOrd="0" destOrd="0" presId="urn:microsoft.com/office/officeart/2005/8/layout/bProcess2"/>
    <dgm:cxn modelId="{AD92636C-B256-4B68-A29D-953C2146C67D}" type="presParOf" srcId="{DDA9AC46-F6F0-4693-9D3F-AE4B2B8F9A42}" destId="{D8F99B52-D072-4294-B5B7-A19FF150BE3D}" srcOrd="1" destOrd="0" presId="urn:microsoft.com/office/officeart/2005/8/layout/bProcess2"/>
    <dgm:cxn modelId="{FE6E1BE1-DB7A-4C40-BDEC-FB5B002455C5}" type="presParOf" srcId="{4497571D-9BE2-4F49-99CF-1F50252973FE}" destId="{F64C7B40-EEDA-4DC3-AAE8-32FC257B48DE}" srcOrd="3" destOrd="0" presId="urn:microsoft.com/office/officeart/2005/8/layout/bProcess2"/>
    <dgm:cxn modelId="{D2AB5B94-D9C7-4311-8760-93B934DACC68}" type="presParOf" srcId="{4497571D-9BE2-4F49-99CF-1F50252973FE}" destId="{0989C3D7-1245-4786-A3A4-9444973DF42D}" srcOrd="4" destOrd="0" presId="urn:microsoft.com/office/officeart/2005/8/layout/bProcess2"/>
    <dgm:cxn modelId="{0ED309D5-6848-4DA1-8058-15E07CDBF72A}" type="presParOf" srcId="{0989C3D7-1245-4786-A3A4-9444973DF42D}" destId="{844F3F2E-833F-490B-80CA-25069CCEEBC2}" srcOrd="0" destOrd="0" presId="urn:microsoft.com/office/officeart/2005/8/layout/bProcess2"/>
    <dgm:cxn modelId="{CDFC61CA-7830-4EB6-A73E-B1759DA9BA02}" type="presParOf" srcId="{0989C3D7-1245-4786-A3A4-9444973DF42D}" destId="{43B7D42A-4833-49F0-8C87-4CFCA7E220EC}" srcOrd="1" destOrd="0" presId="urn:microsoft.com/office/officeart/2005/8/layout/bProcess2"/>
    <dgm:cxn modelId="{6053CC02-4D7C-4A49-B9F9-AF8738EA601F}" type="presParOf" srcId="{4497571D-9BE2-4F49-99CF-1F50252973FE}" destId="{D11F4BCB-3911-429E-BC33-DB1D476F35F9}" srcOrd="5" destOrd="0" presId="urn:microsoft.com/office/officeart/2005/8/layout/bProcess2"/>
    <dgm:cxn modelId="{F619CD55-2B1A-42A9-9D92-B89D5550EBB8}" type="presParOf" srcId="{4497571D-9BE2-4F49-99CF-1F50252973FE}" destId="{270E272C-16EC-43E9-824D-6CDCA3B14F68}" srcOrd="6" destOrd="0" presId="urn:microsoft.com/office/officeart/2005/8/layout/bProcess2"/>
    <dgm:cxn modelId="{01D415D2-3BB0-4570-A621-6AF17B21C175}" type="presParOf" srcId="{270E272C-16EC-43E9-824D-6CDCA3B14F68}" destId="{7D5B0394-46C8-4DA4-823D-360F03745455}" srcOrd="0" destOrd="0" presId="urn:microsoft.com/office/officeart/2005/8/layout/bProcess2"/>
    <dgm:cxn modelId="{3428C262-49D3-4FEC-B66F-9CF77E195B7D}" type="presParOf" srcId="{270E272C-16EC-43E9-824D-6CDCA3B14F68}" destId="{84FB7557-149A-4D88-B44F-E3F891C1466A}" srcOrd="1" destOrd="0" presId="urn:microsoft.com/office/officeart/2005/8/layout/bProcess2"/>
    <dgm:cxn modelId="{39815130-9E19-4218-95FF-CB6EB67D52B9}" type="presParOf" srcId="{4497571D-9BE2-4F49-99CF-1F50252973FE}" destId="{448D80AF-C84E-4C78-BD7A-14BB5367BFC3}" srcOrd="7" destOrd="0" presId="urn:microsoft.com/office/officeart/2005/8/layout/bProcess2"/>
    <dgm:cxn modelId="{82953104-92CE-4378-86F2-0E44967A1D83}" type="presParOf" srcId="{4497571D-9BE2-4F49-99CF-1F50252973FE}" destId="{5E0CD3E7-26BC-41DA-BDEF-0F537F60155F}" srcOrd="8" destOrd="0" presId="urn:microsoft.com/office/officeart/2005/8/layout/bProcess2"/>
    <dgm:cxn modelId="{C60C3EBB-075A-4804-B75A-94AD43D4264C}" type="presParOf" srcId="{5E0CD3E7-26BC-41DA-BDEF-0F537F60155F}" destId="{3C90E5D2-ECAB-4EA3-8662-D84C46F00E62}" srcOrd="0" destOrd="0" presId="urn:microsoft.com/office/officeart/2005/8/layout/bProcess2"/>
    <dgm:cxn modelId="{B44FABA7-DEF5-417C-8DF5-880FB05343ED}" type="presParOf" srcId="{5E0CD3E7-26BC-41DA-BDEF-0F537F60155F}" destId="{DA1EF91B-E249-4EB4-8424-4214B62A8B57}" srcOrd="1" destOrd="0" presId="urn:microsoft.com/office/officeart/2005/8/layout/bProcess2"/>
    <dgm:cxn modelId="{F18F1336-EB2D-4089-AC87-6C40725DC53D}" type="presParOf" srcId="{4497571D-9BE2-4F49-99CF-1F50252973FE}" destId="{538DEE9D-7E36-4832-BC13-EABE38D33ECC}" srcOrd="9" destOrd="0" presId="urn:microsoft.com/office/officeart/2005/8/layout/bProcess2"/>
    <dgm:cxn modelId="{1A41B4A7-22F1-4520-A065-83B65737D480}" type="presParOf" srcId="{4497571D-9BE2-4F49-99CF-1F50252973FE}" destId="{A170D2FF-FDB1-4A45-9A13-69839EF1CD10}" srcOrd="1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B9C3A-3CB3-4A63-9984-72DFF8C72E43}">
      <dsp:nvSpPr>
        <dsp:cNvPr id="0" name=""/>
        <dsp:cNvSpPr/>
      </dsp:nvSpPr>
      <dsp:spPr>
        <a:xfrm>
          <a:off x="0" y="1509716"/>
          <a:ext cx="2413382" cy="24133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4500" kern="1200"/>
        </a:p>
      </dsp:txBody>
      <dsp:txXfrm>
        <a:off x="353432" y="1863148"/>
        <a:ext cx="1706518" cy="1706518"/>
      </dsp:txXfrm>
    </dsp:sp>
    <dsp:sp modelId="{1A5B4492-D03A-4863-A1B9-D8BA07E1464F}">
      <dsp:nvSpPr>
        <dsp:cNvPr id="0" name=""/>
        <dsp:cNvSpPr/>
      </dsp:nvSpPr>
      <dsp:spPr>
        <a:xfrm rot="10800000">
          <a:off x="784349" y="4234727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F99B52-D072-4294-B5B7-A19FF150BE3D}">
      <dsp:nvSpPr>
        <dsp:cNvPr id="0" name=""/>
        <dsp:cNvSpPr/>
      </dsp:nvSpPr>
      <dsp:spPr>
        <a:xfrm>
          <a:off x="401828" y="5169611"/>
          <a:ext cx="1609726" cy="16097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3000" kern="1200"/>
        </a:p>
      </dsp:txBody>
      <dsp:txXfrm>
        <a:off x="637567" y="5405350"/>
        <a:ext cx="1138248" cy="1138248"/>
      </dsp:txXfrm>
    </dsp:sp>
    <dsp:sp modelId="{F64C7B40-EEDA-4DC3-AAE8-32FC257B48DE}">
      <dsp:nvSpPr>
        <dsp:cNvPr id="0" name=""/>
        <dsp:cNvSpPr/>
      </dsp:nvSpPr>
      <dsp:spPr>
        <a:xfrm rot="5400000">
          <a:off x="2613084" y="5644149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7D42A-4833-49F0-8C87-4CFCA7E220EC}">
      <dsp:nvSpPr>
        <dsp:cNvPr id="0" name=""/>
        <dsp:cNvSpPr/>
      </dsp:nvSpPr>
      <dsp:spPr>
        <a:xfrm>
          <a:off x="4021902" y="5169611"/>
          <a:ext cx="1609726" cy="16097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3000" kern="1200" dirty="0"/>
        </a:p>
      </dsp:txBody>
      <dsp:txXfrm>
        <a:off x="4257641" y="5405350"/>
        <a:ext cx="1138248" cy="1138248"/>
      </dsp:txXfrm>
    </dsp:sp>
    <dsp:sp modelId="{D11F4BCB-3911-429E-BC33-DB1D476F35F9}">
      <dsp:nvSpPr>
        <dsp:cNvPr id="0" name=""/>
        <dsp:cNvSpPr/>
      </dsp:nvSpPr>
      <dsp:spPr>
        <a:xfrm>
          <a:off x="4404423" y="3996418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B7557-149A-4D88-B44F-E3F891C1466A}">
      <dsp:nvSpPr>
        <dsp:cNvPr id="0" name=""/>
        <dsp:cNvSpPr/>
      </dsp:nvSpPr>
      <dsp:spPr>
        <a:xfrm>
          <a:off x="4021902" y="1911544"/>
          <a:ext cx="1609726" cy="16097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6500" kern="1200" dirty="0"/>
        </a:p>
      </dsp:txBody>
      <dsp:txXfrm>
        <a:off x="4257641" y="2147283"/>
        <a:ext cx="1138248" cy="1138248"/>
      </dsp:txXfrm>
    </dsp:sp>
    <dsp:sp modelId="{448D80AF-C84E-4C78-BD7A-14BB5367BFC3}">
      <dsp:nvSpPr>
        <dsp:cNvPr id="0" name=""/>
        <dsp:cNvSpPr/>
      </dsp:nvSpPr>
      <dsp:spPr>
        <a:xfrm rot="5400000">
          <a:off x="6233158" y="2386082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EF91B-E249-4EB4-8424-4214B62A8B57}">
      <dsp:nvSpPr>
        <dsp:cNvPr id="0" name=""/>
        <dsp:cNvSpPr/>
      </dsp:nvSpPr>
      <dsp:spPr>
        <a:xfrm>
          <a:off x="7641976" y="1911544"/>
          <a:ext cx="1609726" cy="16097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6500" kern="1200" dirty="0"/>
        </a:p>
      </dsp:txBody>
      <dsp:txXfrm>
        <a:off x="7877715" y="2147283"/>
        <a:ext cx="1138248" cy="1138248"/>
      </dsp:txXfrm>
    </dsp:sp>
    <dsp:sp modelId="{538DEE9D-7E36-4832-BC13-EABE38D33ECC}">
      <dsp:nvSpPr>
        <dsp:cNvPr id="0" name=""/>
        <dsp:cNvSpPr/>
      </dsp:nvSpPr>
      <dsp:spPr>
        <a:xfrm rot="10800000">
          <a:off x="8024497" y="3832899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0D2FF-FDB1-4A45-9A13-69839EF1CD10}">
      <dsp:nvSpPr>
        <dsp:cNvPr id="0" name=""/>
        <dsp:cNvSpPr/>
      </dsp:nvSpPr>
      <dsp:spPr>
        <a:xfrm>
          <a:off x="7240148" y="4767783"/>
          <a:ext cx="2413382" cy="24133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6500" kern="1200" dirty="0"/>
        </a:p>
      </dsp:txBody>
      <dsp:txXfrm>
        <a:off x="7593580" y="5121215"/>
        <a:ext cx="1706518" cy="1706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211A4-D45C-4BC7-9D60-D17ACE3974ED}" type="datetimeFigureOut">
              <a:rPr lang="es-CO" smtClean="0"/>
              <a:t>6/09/2024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A20C1-B59C-4A12-ADBE-30548B528C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6174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992" y="5390979"/>
            <a:ext cx="18665905" cy="11468218"/>
          </a:xfrm>
        </p:spPr>
        <p:txBody>
          <a:bodyPr anchor="b"/>
          <a:lstStyle>
            <a:lvl1pPr algn="ctr">
              <a:defRPr sz="1441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4986" y="17301456"/>
            <a:ext cx="16469916" cy="7953023"/>
          </a:xfrm>
        </p:spPr>
        <p:txBody>
          <a:bodyPr/>
          <a:lstStyle>
            <a:lvl1pPr marL="0" indent="0" algn="ctr">
              <a:buNone/>
              <a:defRPr sz="5764"/>
            </a:lvl1pPr>
            <a:lvl2pPr marL="1098012" indent="0" algn="ctr">
              <a:buNone/>
              <a:defRPr sz="4803"/>
            </a:lvl2pPr>
            <a:lvl3pPr marL="2196023" indent="0" algn="ctr">
              <a:buNone/>
              <a:defRPr sz="4323"/>
            </a:lvl3pPr>
            <a:lvl4pPr marL="3294035" indent="0" algn="ctr">
              <a:buNone/>
              <a:defRPr sz="3843"/>
            </a:lvl4pPr>
            <a:lvl5pPr marL="4392046" indent="0" algn="ctr">
              <a:buNone/>
              <a:defRPr sz="3843"/>
            </a:lvl5pPr>
            <a:lvl6pPr marL="5490058" indent="0" algn="ctr">
              <a:buNone/>
              <a:defRPr sz="3843"/>
            </a:lvl6pPr>
            <a:lvl7pPr marL="6588069" indent="0" algn="ctr">
              <a:buNone/>
              <a:defRPr sz="3843"/>
            </a:lvl7pPr>
            <a:lvl8pPr marL="7686081" indent="0" algn="ctr">
              <a:buNone/>
              <a:defRPr sz="3843"/>
            </a:lvl8pPr>
            <a:lvl9pPr marL="8784092" indent="0" algn="ctr">
              <a:buNone/>
              <a:defRPr sz="384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8579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76566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8306" y="8212290"/>
            <a:ext cx="18940403" cy="13702383"/>
          </a:xfrm>
        </p:spPr>
        <p:txBody>
          <a:bodyPr anchor="b"/>
          <a:lstStyle>
            <a:lvl1pPr>
              <a:defRPr sz="1441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8306" y="22044303"/>
            <a:ext cx="18940403" cy="7205759"/>
          </a:xfrm>
        </p:spPr>
        <p:txBody>
          <a:bodyPr/>
          <a:lstStyle>
            <a:lvl1pPr marL="0" indent="0">
              <a:buNone/>
              <a:defRPr sz="5764">
                <a:solidFill>
                  <a:schemeClr val="tx1"/>
                </a:solidFill>
              </a:defRPr>
            </a:lvl1pPr>
            <a:lvl2pPr marL="1098012" indent="0">
              <a:buNone/>
              <a:defRPr sz="4803">
                <a:solidFill>
                  <a:schemeClr val="tx1">
                    <a:tint val="75000"/>
                  </a:schemeClr>
                </a:solidFill>
              </a:defRPr>
            </a:lvl2pPr>
            <a:lvl3pPr marL="2196023" indent="0">
              <a:buNone/>
              <a:defRPr sz="4323">
                <a:solidFill>
                  <a:schemeClr val="tx1">
                    <a:tint val="75000"/>
                  </a:schemeClr>
                </a:solidFill>
              </a:defRPr>
            </a:lvl3pPr>
            <a:lvl4pPr marL="3294035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4pPr>
            <a:lvl5pPr marL="4392046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5pPr>
            <a:lvl6pPr marL="5490058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6pPr>
            <a:lvl7pPr marL="6588069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7pPr>
            <a:lvl8pPr marL="7686081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8pPr>
            <a:lvl9pPr marL="8784092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9316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9743" y="8768916"/>
            <a:ext cx="9332952" cy="209005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17194" y="8768916"/>
            <a:ext cx="9332952" cy="209005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155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603" y="1753791"/>
            <a:ext cx="18940403" cy="636699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2605" y="8075030"/>
            <a:ext cx="9290060" cy="3957448"/>
          </a:xfrm>
        </p:spPr>
        <p:txBody>
          <a:bodyPr anchor="b"/>
          <a:lstStyle>
            <a:lvl1pPr marL="0" indent="0">
              <a:buNone/>
              <a:defRPr sz="5764" b="1"/>
            </a:lvl1pPr>
            <a:lvl2pPr marL="1098012" indent="0">
              <a:buNone/>
              <a:defRPr sz="4803" b="1"/>
            </a:lvl2pPr>
            <a:lvl3pPr marL="2196023" indent="0">
              <a:buNone/>
              <a:defRPr sz="4323" b="1"/>
            </a:lvl3pPr>
            <a:lvl4pPr marL="3294035" indent="0">
              <a:buNone/>
              <a:defRPr sz="3843" b="1"/>
            </a:lvl4pPr>
            <a:lvl5pPr marL="4392046" indent="0">
              <a:buNone/>
              <a:defRPr sz="3843" b="1"/>
            </a:lvl5pPr>
            <a:lvl6pPr marL="5490058" indent="0">
              <a:buNone/>
              <a:defRPr sz="3843" b="1"/>
            </a:lvl6pPr>
            <a:lvl7pPr marL="6588069" indent="0">
              <a:buNone/>
              <a:defRPr sz="3843" b="1"/>
            </a:lvl7pPr>
            <a:lvl8pPr marL="7686081" indent="0">
              <a:buNone/>
              <a:defRPr sz="3843" b="1"/>
            </a:lvl8pPr>
            <a:lvl9pPr marL="8784092" indent="0">
              <a:buNone/>
              <a:defRPr sz="384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2605" y="12032478"/>
            <a:ext cx="9290060" cy="17697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17194" y="8075030"/>
            <a:ext cx="9335813" cy="3957448"/>
          </a:xfrm>
        </p:spPr>
        <p:txBody>
          <a:bodyPr anchor="b"/>
          <a:lstStyle>
            <a:lvl1pPr marL="0" indent="0">
              <a:buNone/>
              <a:defRPr sz="5764" b="1"/>
            </a:lvl1pPr>
            <a:lvl2pPr marL="1098012" indent="0">
              <a:buNone/>
              <a:defRPr sz="4803" b="1"/>
            </a:lvl2pPr>
            <a:lvl3pPr marL="2196023" indent="0">
              <a:buNone/>
              <a:defRPr sz="4323" b="1"/>
            </a:lvl3pPr>
            <a:lvl4pPr marL="3294035" indent="0">
              <a:buNone/>
              <a:defRPr sz="3843" b="1"/>
            </a:lvl4pPr>
            <a:lvl5pPr marL="4392046" indent="0">
              <a:buNone/>
              <a:defRPr sz="3843" b="1"/>
            </a:lvl5pPr>
            <a:lvl6pPr marL="5490058" indent="0">
              <a:buNone/>
              <a:defRPr sz="3843" b="1"/>
            </a:lvl6pPr>
            <a:lvl7pPr marL="6588069" indent="0">
              <a:buNone/>
              <a:defRPr sz="3843" b="1"/>
            </a:lvl7pPr>
            <a:lvl8pPr marL="7686081" indent="0">
              <a:buNone/>
              <a:defRPr sz="3843" b="1"/>
            </a:lvl8pPr>
            <a:lvl9pPr marL="8784092" indent="0">
              <a:buNone/>
              <a:defRPr sz="384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17194" y="12032478"/>
            <a:ext cx="9335813" cy="17697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1723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660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2758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603" y="2196042"/>
            <a:ext cx="7082635" cy="7686146"/>
          </a:xfrm>
        </p:spPr>
        <p:txBody>
          <a:bodyPr anchor="b"/>
          <a:lstStyle>
            <a:lvl1pPr>
              <a:defRPr sz="768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5813" y="4742847"/>
            <a:ext cx="11117193" cy="23409194"/>
          </a:xfrm>
        </p:spPr>
        <p:txBody>
          <a:bodyPr/>
          <a:lstStyle>
            <a:lvl1pPr>
              <a:defRPr sz="7685"/>
            </a:lvl1pPr>
            <a:lvl2pPr>
              <a:defRPr sz="6724"/>
            </a:lvl2pPr>
            <a:lvl3pPr>
              <a:defRPr sz="5764"/>
            </a:lvl3pPr>
            <a:lvl4pPr>
              <a:defRPr sz="4803"/>
            </a:lvl4pPr>
            <a:lvl5pPr>
              <a:defRPr sz="4803"/>
            </a:lvl5pPr>
            <a:lvl6pPr>
              <a:defRPr sz="4803"/>
            </a:lvl6pPr>
            <a:lvl7pPr>
              <a:defRPr sz="4803"/>
            </a:lvl7pPr>
            <a:lvl8pPr>
              <a:defRPr sz="4803"/>
            </a:lvl8pPr>
            <a:lvl9pPr>
              <a:defRPr sz="480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2603" y="9882187"/>
            <a:ext cx="7082635" cy="18307975"/>
          </a:xfrm>
        </p:spPr>
        <p:txBody>
          <a:bodyPr/>
          <a:lstStyle>
            <a:lvl1pPr marL="0" indent="0">
              <a:buNone/>
              <a:defRPr sz="3843"/>
            </a:lvl1pPr>
            <a:lvl2pPr marL="1098012" indent="0">
              <a:buNone/>
              <a:defRPr sz="3362"/>
            </a:lvl2pPr>
            <a:lvl3pPr marL="2196023" indent="0">
              <a:buNone/>
              <a:defRPr sz="2882"/>
            </a:lvl3pPr>
            <a:lvl4pPr marL="3294035" indent="0">
              <a:buNone/>
              <a:defRPr sz="2402"/>
            </a:lvl4pPr>
            <a:lvl5pPr marL="4392046" indent="0">
              <a:buNone/>
              <a:defRPr sz="2402"/>
            </a:lvl5pPr>
            <a:lvl6pPr marL="5490058" indent="0">
              <a:buNone/>
              <a:defRPr sz="2402"/>
            </a:lvl6pPr>
            <a:lvl7pPr marL="6588069" indent="0">
              <a:buNone/>
              <a:defRPr sz="2402"/>
            </a:lvl7pPr>
            <a:lvl8pPr marL="7686081" indent="0">
              <a:buNone/>
              <a:defRPr sz="2402"/>
            </a:lvl8pPr>
            <a:lvl9pPr marL="8784092" indent="0">
              <a:buNone/>
              <a:defRPr sz="24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1655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603" y="2196042"/>
            <a:ext cx="7082635" cy="7686146"/>
          </a:xfrm>
        </p:spPr>
        <p:txBody>
          <a:bodyPr anchor="b"/>
          <a:lstStyle>
            <a:lvl1pPr>
              <a:defRPr sz="768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35813" y="4742847"/>
            <a:ext cx="11117193" cy="23409194"/>
          </a:xfrm>
        </p:spPr>
        <p:txBody>
          <a:bodyPr anchor="t"/>
          <a:lstStyle>
            <a:lvl1pPr marL="0" indent="0">
              <a:buNone/>
              <a:defRPr sz="7685"/>
            </a:lvl1pPr>
            <a:lvl2pPr marL="1098012" indent="0">
              <a:buNone/>
              <a:defRPr sz="6724"/>
            </a:lvl2pPr>
            <a:lvl3pPr marL="2196023" indent="0">
              <a:buNone/>
              <a:defRPr sz="5764"/>
            </a:lvl3pPr>
            <a:lvl4pPr marL="3294035" indent="0">
              <a:buNone/>
              <a:defRPr sz="4803"/>
            </a:lvl4pPr>
            <a:lvl5pPr marL="4392046" indent="0">
              <a:buNone/>
              <a:defRPr sz="4803"/>
            </a:lvl5pPr>
            <a:lvl6pPr marL="5490058" indent="0">
              <a:buNone/>
              <a:defRPr sz="4803"/>
            </a:lvl6pPr>
            <a:lvl7pPr marL="6588069" indent="0">
              <a:buNone/>
              <a:defRPr sz="4803"/>
            </a:lvl7pPr>
            <a:lvl8pPr marL="7686081" indent="0">
              <a:buNone/>
              <a:defRPr sz="4803"/>
            </a:lvl8pPr>
            <a:lvl9pPr marL="8784092" indent="0">
              <a:buNone/>
              <a:defRPr sz="480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2603" y="9882187"/>
            <a:ext cx="7082635" cy="18307975"/>
          </a:xfrm>
        </p:spPr>
        <p:txBody>
          <a:bodyPr/>
          <a:lstStyle>
            <a:lvl1pPr marL="0" indent="0">
              <a:buNone/>
              <a:defRPr sz="3843"/>
            </a:lvl1pPr>
            <a:lvl2pPr marL="1098012" indent="0">
              <a:buNone/>
              <a:defRPr sz="3362"/>
            </a:lvl2pPr>
            <a:lvl3pPr marL="2196023" indent="0">
              <a:buNone/>
              <a:defRPr sz="2882"/>
            </a:lvl3pPr>
            <a:lvl4pPr marL="3294035" indent="0">
              <a:buNone/>
              <a:defRPr sz="2402"/>
            </a:lvl4pPr>
            <a:lvl5pPr marL="4392046" indent="0">
              <a:buNone/>
              <a:defRPr sz="2402"/>
            </a:lvl5pPr>
            <a:lvl6pPr marL="5490058" indent="0">
              <a:buNone/>
              <a:defRPr sz="2402"/>
            </a:lvl6pPr>
            <a:lvl7pPr marL="6588069" indent="0">
              <a:buNone/>
              <a:defRPr sz="2402"/>
            </a:lvl7pPr>
            <a:lvl8pPr marL="7686081" indent="0">
              <a:buNone/>
              <a:defRPr sz="2402"/>
            </a:lvl8pPr>
            <a:lvl9pPr marL="8784092" indent="0">
              <a:buNone/>
              <a:defRPr sz="24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00572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76150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15046" y="1753783"/>
            <a:ext cx="4735101" cy="279156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9743" y="1753783"/>
            <a:ext cx="13930804" cy="2791565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47650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9743" y="1753791"/>
            <a:ext cx="18940403" cy="6366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743" y="8768916"/>
            <a:ext cx="18940403" cy="20900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9742" y="30531087"/>
            <a:ext cx="4940975" cy="1753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D2287-3435-4589-A4CF-D074CCB0DE60}" type="datetimeFigureOut">
              <a:rPr lang="es-CO" smtClean="0"/>
              <a:t>6/09/2024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213" y="30531087"/>
            <a:ext cx="7411462" cy="1753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09171" y="30531087"/>
            <a:ext cx="4940975" cy="1753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4581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96023" rtl="0" eaLnBrk="1" latinLnBrk="0" hangingPunct="1">
        <a:lnSpc>
          <a:spcPct val="90000"/>
        </a:lnSpc>
        <a:spcBef>
          <a:spcPct val="0"/>
        </a:spcBef>
        <a:buNone/>
        <a:defRPr sz="105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006" indent="-549006" algn="l" defTabSz="2196023" rtl="0" eaLnBrk="1" latinLnBrk="0" hangingPunct="1">
        <a:lnSpc>
          <a:spcPct val="90000"/>
        </a:lnSpc>
        <a:spcBef>
          <a:spcPts val="2402"/>
        </a:spcBef>
        <a:buFont typeface="Arial" panose="020B0604020202020204" pitchFamily="34" charset="0"/>
        <a:buChar char="•"/>
        <a:defRPr sz="6724" kern="1200">
          <a:solidFill>
            <a:schemeClr val="tx1"/>
          </a:solidFill>
          <a:latin typeface="+mn-lt"/>
          <a:ea typeface="+mn-ea"/>
          <a:cs typeface="+mn-cs"/>
        </a:defRPr>
      </a:lvl1pPr>
      <a:lvl2pPr marL="1647017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5764" kern="1200">
          <a:solidFill>
            <a:schemeClr val="tx1"/>
          </a:solidFill>
          <a:latin typeface="+mn-lt"/>
          <a:ea typeface="+mn-ea"/>
          <a:cs typeface="+mn-cs"/>
        </a:defRPr>
      </a:lvl2pPr>
      <a:lvl3pPr marL="2745029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803" kern="1200">
          <a:solidFill>
            <a:schemeClr val="tx1"/>
          </a:solidFill>
          <a:latin typeface="+mn-lt"/>
          <a:ea typeface="+mn-ea"/>
          <a:cs typeface="+mn-cs"/>
        </a:defRPr>
      </a:lvl3pPr>
      <a:lvl4pPr marL="3843040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4pPr>
      <a:lvl5pPr marL="4941052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5pPr>
      <a:lvl6pPr marL="6039063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6pPr>
      <a:lvl7pPr marL="7137075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7pPr>
      <a:lvl8pPr marL="8235086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8pPr>
      <a:lvl9pPr marL="9333098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1pPr>
      <a:lvl2pPr marL="1098012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2pPr>
      <a:lvl3pPr marL="2196023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3pPr>
      <a:lvl4pPr marL="3294035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4pPr>
      <a:lvl5pPr marL="4392046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5pPr>
      <a:lvl6pPr marL="5490058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6pPr>
      <a:lvl7pPr marL="6588069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7pPr>
      <a:lvl8pPr marL="7686081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8pPr>
      <a:lvl9pPr marL="8784092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normas-apa.org/referencias/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rgbClr val="C6AEB9">
                <a:alpha val="0"/>
              </a:srgbClr>
            </a:gs>
            <a:gs pos="100000">
              <a:srgbClr val="671C34">
                <a:alpha val="3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0" y="30632290"/>
            <a:ext cx="21959888" cy="2219066"/>
          </a:xfrm>
          <a:prstGeom prst="rect">
            <a:avLst/>
          </a:prstGeom>
        </p:spPr>
      </p:pic>
      <p:sp>
        <p:nvSpPr>
          <p:cNvPr id="114" name="Google Shape;85;p13">
            <a:extLst>
              <a:ext uri="{FF2B5EF4-FFF2-40B4-BE49-F238E27FC236}">
                <a16:creationId xmlns:a16="http://schemas.microsoft.com/office/drawing/2014/main" xmlns="" id="{3FB5793D-6B55-403F-9126-053240ADB8B9}"/>
              </a:ext>
            </a:extLst>
          </p:cNvPr>
          <p:cNvSpPr txBox="1"/>
          <p:nvPr/>
        </p:nvSpPr>
        <p:spPr>
          <a:xfrm>
            <a:off x="455103" y="12119720"/>
            <a:ext cx="10368182" cy="182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 algn="just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/>
                <a:sym typeface="Times New Roman"/>
              </a:rPr>
              <a:t>Planteamiento del problema y justificación 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2567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i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just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just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6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84;p13"/>
          <p:cNvSpPr txBox="1"/>
          <p:nvPr/>
        </p:nvSpPr>
        <p:spPr>
          <a:xfrm>
            <a:off x="11317573" y="16570989"/>
            <a:ext cx="7785874" cy="1446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 marL="560309" indent="-560309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  <a:sym typeface="Times New Roman"/>
              </a:rPr>
              <a:t>Resultados preliminares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 marL="560309" indent="-560309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600"/>
            </a:pPr>
            <a:endParaRPr sz="4800" b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85;p13"/>
          <p:cNvSpPr txBox="1"/>
          <p:nvPr/>
        </p:nvSpPr>
        <p:spPr>
          <a:xfrm>
            <a:off x="455103" y="4645204"/>
            <a:ext cx="4892236" cy="113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  <a:sym typeface="Times New Roman"/>
              </a:rPr>
              <a:t>Introducción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2567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i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6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86;p13"/>
          <p:cNvSpPr txBox="1"/>
          <p:nvPr/>
        </p:nvSpPr>
        <p:spPr>
          <a:xfrm>
            <a:off x="11469392" y="4683899"/>
            <a:ext cx="10039860" cy="1347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  <a:sym typeface="Times New Roman"/>
              </a:rPr>
              <a:t>Metodología</a:t>
            </a:r>
            <a:endParaRPr sz="4800" b="1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ts val="4400"/>
            </a:pPr>
            <a:endParaRPr sz="4800" b="1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18;p13"/>
          <p:cNvSpPr txBox="1"/>
          <p:nvPr/>
        </p:nvSpPr>
        <p:spPr>
          <a:xfrm>
            <a:off x="4757420" y="17786549"/>
            <a:ext cx="2159130" cy="45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27" tIns="81327" rIns="81327" bIns="81327" anchor="t" anchorCtr="0">
            <a:noAutofit/>
          </a:bodyPr>
          <a:lstStyle/>
          <a:p>
            <a:endParaRPr sz="2642" b="1">
              <a:solidFill>
                <a:srgbClr val="99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1" name="30 Conector recto"/>
          <p:cNvCxnSpPr>
            <a:cxnSpLocks/>
          </p:cNvCxnSpPr>
          <p:nvPr/>
        </p:nvCxnSpPr>
        <p:spPr>
          <a:xfrm flipH="1">
            <a:off x="10896054" y="4797331"/>
            <a:ext cx="190105" cy="25254589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240421" y="11929284"/>
            <a:ext cx="10417591" cy="0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142 Conector recto"/>
          <p:cNvCxnSpPr/>
          <p:nvPr/>
        </p:nvCxnSpPr>
        <p:spPr>
          <a:xfrm>
            <a:off x="11086159" y="16131151"/>
            <a:ext cx="10417591" cy="0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11203483" y="24444303"/>
            <a:ext cx="10417591" cy="0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Shape 193"/>
          <p:cNvSpPr txBox="1">
            <a:spLocks/>
          </p:cNvSpPr>
          <p:nvPr/>
        </p:nvSpPr>
        <p:spPr>
          <a:xfrm>
            <a:off x="11158928" y="24675996"/>
            <a:ext cx="10756173" cy="914851"/>
          </a:xfrm>
          <a:prstGeom prst="rect">
            <a:avLst/>
          </a:prstGeom>
          <a:noFill/>
          <a:ln>
            <a:noFill/>
          </a:ln>
        </p:spPr>
        <p:txBody>
          <a:bodyPr wrap="square" lIns="327884" tIns="327884" rIns="327884" bIns="327884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▰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>
              <a:spcAft>
                <a:spcPts val="0"/>
              </a:spcAft>
              <a:buClr>
                <a:schemeClr val="dk1"/>
              </a:buClr>
              <a:buSzPct val="91666"/>
              <a:buNone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Conclusiones</a:t>
            </a:r>
          </a:p>
        </p:txBody>
      </p:sp>
      <p:cxnSp>
        <p:nvCxnSpPr>
          <p:cNvPr id="171" name="57 Conector recto"/>
          <p:cNvCxnSpPr/>
          <p:nvPr/>
        </p:nvCxnSpPr>
        <p:spPr>
          <a:xfrm>
            <a:off x="226956" y="20505877"/>
            <a:ext cx="10417591" cy="0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Google Shape;110;p1"/>
          <p:cNvSpPr/>
          <p:nvPr/>
        </p:nvSpPr>
        <p:spPr>
          <a:xfrm>
            <a:off x="4198805" y="3442033"/>
            <a:ext cx="13539958" cy="107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Nombre Autor1</a:t>
            </a:r>
            <a:r>
              <a:rPr lang="es-MX" sz="2130" baseline="30000" dirty="0">
                <a:effectLst/>
                <a:ea typeface="Calibri" panose="020F0502020204030204" pitchFamily="34" charset="0"/>
              </a:rPr>
              <a:t>1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, Nombre Autor2</a:t>
            </a:r>
            <a:r>
              <a:rPr lang="es-MX" sz="2130" baseline="30000" dirty="0">
                <a:effectLst/>
                <a:ea typeface="Calibri" panose="020F0502020204030204" pitchFamily="34" charset="0"/>
              </a:rPr>
              <a:t> 1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, Nombre Autor3</a:t>
            </a:r>
            <a:r>
              <a:rPr lang="es-MX" sz="2130" baseline="30000" dirty="0">
                <a:effectLst/>
                <a:ea typeface="Calibri" panose="020F0502020204030204" pitchFamily="34" charset="0"/>
              </a:rPr>
              <a:t> </a:t>
            </a:r>
            <a:r>
              <a:rPr lang="es-MX" sz="2130" baseline="30000" dirty="0">
                <a:ea typeface="Calibri" panose="020F0502020204030204" pitchFamily="34" charset="0"/>
              </a:rPr>
              <a:t>2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 </a:t>
            </a:r>
          </a:p>
          <a:p>
            <a:pPr algn="ctr"/>
            <a:r>
              <a:rPr lang="es-MX" sz="2130" baseline="30000" dirty="0">
                <a:effectLst/>
                <a:ea typeface="Calibri" panose="020F0502020204030204" pitchFamily="34" charset="0"/>
              </a:rPr>
              <a:t>1 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filiación Autor 1 y 2</a:t>
            </a:r>
          </a:p>
          <a:p>
            <a:pPr algn="ctr"/>
            <a:r>
              <a:rPr lang="es-MX" sz="2130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2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Filiación Autor 3</a:t>
            </a:r>
          </a:p>
        </p:txBody>
      </p:sp>
      <p:sp>
        <p:nvSpPr>
          <p:cNvPr id="228" name="Rectángulo 227"/>
          <p:cNvSpPr/>
          <p:nvPr/>
        </p:nvSpPr>
        <p:spPr>
          <a:xfrm>
            <a:off x="4895475" y="6564488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29" name="Rectángulo 228"/>
          <p:cNvSpPr/>
          <p:nvPr/>
        </p:nvSpPr>
        <p:spPr>
          <a:xfrm>
            <a:off x="2030071" y="10266183"/>
            <a:ext cx="847965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43" name="Google Shape;85;p13"/>
          <p:cNvSpPr txBox="1"/>
          <p:nvPr/>
        </p:nvSpPr>
        <p:spPr>
          <a:xfrm>
            <a:off x="317154" y="20802168"/>
            <a:ext cx="4892236" cy="113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  <a:sym typeface="Times New Roman"/>
              </a:rPr>
              <a:t>Objetivos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2567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i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6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1;p1"/>
          <p:cNvSpPr txBox="1"/>
          <p:nvPr/>
        </p:nvSpPr>
        <p:spPr>
          <a:xfrm>
            <a:off x="669146" y="24753336"/>
            <a:ext cx="3460886" cy="801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57" tIns="30970" rIns="61957" bIns="30970" anchor="t" anchorCtr="0">
            <a:spAutoFit/>
          </a:bodyPr>
          <a:lstStyle/>
          <a:p>
            <a:pPr lvl="0"/>
            <a:r>
              <a:rPr lang="es-MX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Times New Roman" panose="02020603050405020304" pitchFamily="18" charset="0"/>
                <a:sym typeface="Arial"/>
              </a:rPr>
              <a:t>Específicos:</a:t>
            </a:r>
          </a:p>
        </p:txBody>
      </p:sp>
      <p:sp>
        <p:nvSpPr>
          <p:cNvPr id="25" name="AutoShape 16" descr="https://1.bp.blogspot.com/-DWO7P27UmL4/XXaFQXcmHKI/AAAAAAAAIz4/Gz17AjIywagxZgfEYtoPGdhjsXlMA4AHACLcBGAs/s640/informacion%2Bsimposio.jpg"/>
          <p:cNvSpPr>
            <a:spLocks noChangeAspect="1" noChangeArrowheads="1"/>
          </p:cNvSpPr>
          <p:nvPr/>
        </p:nvSpPr>
        <p:spPr bwMode="auto">
          <a:xfrm>
            <a:off x="2267816" y="-101974"/>
            <a:ext cx="206560" cy="20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967" tIns="30983" rIns="61967" bIns="30983" numCol="1" anchor="t" anchorCtr="0" compatLnSpc="1">
            <a:prstTxWarp prst="textNoShape">
              <a:avLst/>
            </a:prstTxWarp>
          </a:bodyPr>
          <a:lstStyle/>
          <a:p>
            <a:endParaRPr lang="es-CO" sz="1019"/>
          </a:p>
        </p:txBody>
      </p:sp>
      <p:sp>
        <p:nvSpPr>
          <p:cNvPr id="26" name="AutoShape 18" descr="https://1.bp.blogspot.com/-DWO7P27UmL4/XXaFQXcmHKI/AAAAAAAAIz4/Gz17AjIywagxZgfEYtoPGdhjsXlMA4AHACLcBGAs/s640/informacion%2Bsimposio.jpg"/>
          <p:cNvSpPr>
            <a:spLocks noChangeAspect="1" noChangeArrowheads="1"/>
          </p:cNvSpPr>
          <p:nvPr/>
        </p:nvSpPr>
        <p:spPr bwMode="auto">
          <a:xfrm>
            <a:off x="2371094" y="1307"/>
            <a:ext cx="206560" cy="20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967" tIns="30983" rIns="61967" bIns="30983" numCol="1" anchor="t" anchorCtr="0" compatLnSpc="1">
            <a:prstTxWarp prst="textNoShape">
              <a:avLst/>
            </a:prstTxWarp>
          </a:bodyPr>
          <a:lstStyle/>
          <a:p>
            <a:endParaRPr lang="es-CO" sz="1019"/>
          </a:p>
        </p:txBody>
      </p:sp>
      <p:sp>
        <p:nvSpPr>
          <p:cNvPr id="27" name="AutoShape 20" descr="https://1.bp.blogspot.com/-8uxrB82FWnY/XXaFqUWoPQI/AAAAAAAAI0A/TRxzMa3uHjwNr2cbsAHc10XAozjakGcFQCLcBGAs/s1600/afiche%2BFINAL.jpg"/>
          <p:cNvSpPr>
            <a:spLocks noChangeAspect="1" noChangeArrowheads="1"/>
          </p:cNvSpPr>
          <p:nvPr/>
        </p:nvSpPr>
        <p:spPr bwMode="auto">
          <a:xfrm>
            <a:off x="2474374" y="104587"/>
            <a:ext cx="206560" cy="20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967" tIns="30983" rIns="61967" bIns="30983" numCol="1" anchor="t" anchorCtr="0" compatLnSpc="1">
            <a:prstTxWarp prst="textNoShape">
              <a:avLst/>
            </a:prstTxWarp>
          </a:bodyPr>
          <a:lstStyle/>
          <a:p>
            <a:endParaRPr lang="es-CO" sz="1019"/>
          </a:p>
        </p:txBody>
      </p:sp>
      <p:sp>
        <p:nvSpPr>
          <p:cNvPr id="7" name="Rectángulo 6"/>
          <p:cNvSpPr/>
          <p:nvPr/>
        </p:nvSpPr>
        <p:spPr>
          <a:xfrm>
            <a:off x="600030" y="22108718"/>
            <a:ext cx="2860081" cy="136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541"/>
              </a:spcAft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General:</a:t>
            </a:r>
            <a:endParaRPr lang="es-CO" sz="48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515265" y="2000593"/>
            <a:ext cx="13790502" cy="801243"/>
          </a:xfrm>
          <a:prstGeom prst="rect">
            <a:avLst/>
          </a:prstGeom>
          <a:noFill/>
        </p:spPr>
        <p:txBody>
          <a:bodyPr wrap="square" lIns="61973" tIns="30987" rIns="61973" bIns="30987" rtlCol="0">
            <a:spAutoFit/>
          </a:bodyPr>
          <a:lstStyle/>
          <a:p>
            <a:pPr algn="ctr"/>
            <a:r>
              <a:rPr lang="es-MX" sz="4800" b="1" dirty="0">
                <a:ea typeface="Arial"/>
                <a:cs typeface="Times New Roman" panose="02020603050405020304" pitchFamily="18" charset="0"/>
                <a:sym typeface="Calibri"/>
              </a:rPr>
              <a:t>T</a:t>
            </a:r>
            <a:r>
              <a:rPr lang="es-CO" sz="4800" b="1" dirty="0">
                <a:ea typeface="Arial"/>
                <a:cs typeface="Times New Roman" panose="02020603050405020304" pitchFamily="18" charset="0"/>
                <a:sym typeface="Calibri"/>
              </a:rPr>
              <a:t>Í</a:t>
            </a:r>
            <a:r>
              <a:rPr lang="es-MX" sz="4800" b="1" dirty="0">
                <a:ea typeface="Arial"/>
                <a:cs typeface="Times New Roman" panose="02020603050405020304" pitchFamily="18" charset="0"/>
                <a:sym typeface="Calibri"/>
              </a:rPr>
              <a:t>TULO DE LA INVESTIGACIÓN</a:t>
            </a:r>
            <a:endParaRPr lang="es-MX" sz="4800" b="1" dirty="0"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7" name="Shape 193"/>
          <p:cNvSpPr txBox="1">
            <a:spLocks/>
          </p:cNvSpPr>
          <p:nvPr/>
        </p:nvSpPr>
        <p:spPr>
          <a:xfrm>
            <a:off x="1458751" y="31006625"/>
            <a:ext cx="18958491" cy="1836407"/>
          </a:xfrm>
          <a:prstGeom prst="rect">
            <a:avLst/>
          </a:prstGeom>
          <a:noFill/>
          <a:ln>
            <a:noFill/>
          </a:ln>
        </p:spPr>
        <p:txBody>
          <a:bodyPr wrap="square" lIns="249823" tIns="249823" rIns="249823" bIns="24982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▰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algn="just">
              <a:spcAft>
                <a:spcPts val="0"/>
              </a:spcAft>
              <a:buClr>
                <a:schemeClr val="dk1"/>
              </a:buClr>
              <a:buSzPct val="91666"/>
              <a:buNone/>
            </a:pPr>
            <a:r>
              <a:rPr lang="es-CO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Referencias bibliográficas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" altLang="es-CO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referencias se deben realizar en normas APA, por favor consultar el siguiente enlace: </a:t>
            </a:r>
            <a:r>
              <a:rPr lang="es-ES" altLang="es-CO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https://normas-apa.org/referencias/</a:t>
            </a:r>
            <a:r>
              <a:rPr lang="es-ES" altLang="es-CO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  <a:buClr>
                <a:schemeClr val="dk1"/>
              </a:buClr>
              <a:buSzPct val="91666"/>
              <a:buNone/>
            </a:pPr>
            <a:endParaRPr lang="es-CO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20195D79-C97D-FDDC-07A2-ECF15CFB7069}"/>
              </a:ext>
            </a:extLst>
          </p:cNvPr>
          <p:cNvSpPr/>
          <p:nvPr/>
        </p:nvSpPr>
        <p:spPr>
          <a:xfrm>
            <a:off x="833869" y="6170132"/>
            <a:ext cx="3178208" cy="309693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130" dirty="0"/>
              <a:t>Puede incluir imágenes o logos</a:t>
            </a:r>
            <a:endParaRPr lang="es-CO" sz="213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4108F84F-C6F4-39E0-0879-2089E8B68DC6}"/>
              </a:ext>
            </a:extLst>
          </p:cNvPr>
          <p:cNvSpPr/>
          <p:nvPr/>
        </p:nvSpPr>
        <p:spPr>
          <a:xfrm>
            <a:off x="736263" y="14791544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17465576-A60F-458D-849A-41C951CC7818}"/>
              </a:ext>
            </a:extLst>
          </p:cNvPr>
          <p:cNvSpPr/>
          <p:nvPr/>
        </p:nvSpPr>
        <p:spPr>
          <a:xfrm>
            <a:off x="158939" y="18810016"/>
            <a:ext cx="4356326" cy="1403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130" dirty="0"/>
              <a:t>Puede incluir imágenes, si es autoría propia no se referencia, si es de página web debe poner </a:t>
            </a:r>
          </a:p>
          <a:p>
            <a:pPr algn="ctr"/>
            <a:r>
              <a:rPr lang="es-ES" sz="2130" dirty="0">
                <a:highlight>
                  <a:srgbClr val="FFFF00"/>
                </a:highlight>
              </a:rPr>
              <a:t>link consultada en: octubre 19, 2022  </a:t>
            </a:r>
            <a:endParaRPr lang="es-CO" sz="2130" dirty="0">
              <a:highlight>
                <a:srgbClr val="FFFF00"/>
              </a:highlight>
            </a:endParaRP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xmlns="" id="{CA7169F0-F1B4-D4E7-E23E-4DA2BFFE9B84}"/>
              </a:ext>
            </a:extLst>
          </p:cNvPr>
          <p:cNvSpPr/>
          <p:nvPr/>
        </p:nvSpPr>
        <p:spPr>
          <a:xfrm>
            <a:off x="6536399" y="13944081"/>
            <a:ext cx="3178208" cy="309693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130" dirty="0"/>
              <a:t>Puede incluir imágenes, si es tomado de la literatura debe poner </a:t>
            </a:r>
          </a:p>
          <a:p>
            <a:pPr algn="ctr"/>
            <a:r>
              <a:rPr lang="es-ES" sz="2130" dirty="0">
                <a:highlight>
                  <a:srgbClr val="FFFF00"/>
                </a:highlight>
              </a:rPr>
              <a:t>(Apellido, año)</a:t>
            </a:r>
            <a:endParaRPr lang="es-CO" sz="2130" dirty="0"/>
          </a:p>
        </p:txBody>
      </p:sp>
      <p:sp>
        <p:nvSpPr>
          <p:cNvPr id="236" name="Rectángulo 235">
            <a:extLst>
              <a:ext uri="{FF2B5EF4-FFF2-40B4-BE49-F238E27FC236}">
                <a16:creationId xmlns:a16="http://schemas.microsoft.com/office/drawing/2014/main" xmlns="" id="{49BE2A34-A63F-3B45-BA04-3B5C53ADA42C}"/>
              </a:ext>
            </a:extLst>
          </p:cNvPr>
          <p:cNvSpPr/>
          <p:nvPr/>
        </p:nvSpPr>
        <p:spPr>
          <a:xfrm>
            <a:off x="669146" y="23670929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37" name="Rectángulo 236">
            <a:extLst>
              <a:ext uri="{FF2B5EF4-FFF2-40B4-BE49-F238E27FC236}">
                <a16:creationId xmlns:a16="http://schemas.microsoft.com/office/drawing/2014/main" xmlns="" id="{C7F548F2-589A-1FD3-D09B-391BDDB377C0}"/>
              </a:ext>
            </a:extLst>
          </p:cNvPr>
          <p:cNvSpPr/>
          <p:nvPr/>
        </p:nvSpPr>
        <p:spPr>
          <a:xfrm>
            <a:off x="778484" y="25877671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38" name="Elipse 237">
            <a:extLst>
              <a:ext uri="{FF2B5EF4-FFF2-40B4-BE49-F238E27FC236}">
                <a16:creationId xmlns:a16="http://schemas.microsoft.com/office/drawing/2014/main" xmlns="" id="{A8DF1A02-5D83-B441-0874-7895BFF58117}"/>
              </a:ext>
            </a:extLst>
          </p:cNvPr>
          <p:cNvSpPr/>
          <p:nvPr/>
        </p:nvSpPr>
        <p:spPr>
          <a:xfrm>
            <a:off x="7269358" y="25072613"/>
            <a:ext cx="3178208" cy="309693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130" dirty="0"/>
              <a:t>Puede incluir imágenes o logos</a:t>
            </a:r>
            <a:endParaRPr lang="es-CO" sz="2130" dirty="0"/>
          </a:p>
        </p:txBody>
      </p:sp>
      <p:sp>
        <p:nvSpPr>
          <p:cNvPr id="239" name="Rectángulo 238">
            <a:extLst>
              <a:ext uri="{FF2B5EF4-FFF2-40B4-BE49-F238E27FC236}">
                <a16:creationId xmlns:a16="http://schemas.microsoft.com/office/drawing/2014/main" xmlns="" id="{818E3BE4-BC40-4940-2693-FA814A2DCF65}"/>
              </a:ext>
            </a:extLst>
          </p:cNvPr>
          <p:cNvSpPr/>
          <p:nvPr/>
        </p:nvSpPr>
        <p:spPr>
          <a:xfrm>
            <a:off x="11486778" y="26178441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41" name="Rectángulo 240">
            <a:extLst>
              <a:ext uri="{FF2B5EF4-FFF2-40B4-BE49-F238E27FC236}">
                <a16:creationId xmlns:a16="http://schemas.microsoft.com/office/drawing/2014/main" xmlns="" id="{01D41557-056B-91B3-5DC3-FF57103EC158}"/>
              </a:ext>
            </a:extLst>
          </p:cNvPr>
          <p:cNvSpPr/>
          <p:nvPr/>
        </p:nvSpPr>
        <p:spPr>
          <a:xfrm>
            <a:off x="11673786" y="18140986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42" name="Elipse 241">
            <a:extLst>
              <a:ext uri="{FF2B5EF4-FFF2-40B4-BE49-F238E27FC236}">
                <a16:creationId xmlns:a16="http://schemas.microsoft.com/office/drawing/2014/main" xmlns="" id="{EEA8FF0F-DFFF-3198-B6A6-7F5ABC4FE8ED}"/>
              </a:ext>
            </a:extLst>
          </p:cNvPr>
          <p:cNvSpPr/>
          <p:nvPr/>
        </p:nvSpPr>
        <p:spPr>
          <a:xfrm>
            <a:off x="18022015" y="20743330"/>
            <a:ext cx="3178208" cy="309693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130" dirty="0"/>
              <a:t>Puede incluir imágenes o gráficas</a:t>
            </a:r>
            <a:endParaRPr lang="es-CO" sz="2130" dirty="0"/>
          </a:p>
        </p:txBody>
      </p:sp>
      <p:graphicFrame>
        <p:nvGraphicFramePr>
          <p:cNvPr id="245" name="Diagrama 244">
            <a:extLst>
              <a:ext uri="{FF2B5EF4-FFF2-40B4-BE49-F238E27FC236}">
                <a16:creationId xmlns:a16="http://schemas.microsoft.com/office/drawing/2014/main" xmlns="" id="{B1FA9882-5BBD-43F5-DE87-37839C8107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4307177"/>
              </p:ext>
            </p:extLst>
          </p:nvPr>
        </p:nvGraphicFramePr>
        <p:xfrm>
          <a:off x="11472488" y="6128105"/>
          <a:ext cx="9653531" cy="8690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46" name="Rectángulo 245">
            <a:extLst>
              <a:ext uri="{FF2B5EF4-FFF2-40B4-BE49-F238E27FC236}">
                <a16:creationId xmlns:a16="http://schemas.microsoft.com/office/drawing/2014/main" xmlns="" id="{243FE435-F93E-953B-DBA8-86C5191623F4}"/>
              </a:ext>
            </a:extLst>
          </p:cNvPr>
          <p:cNvSpPr/>
          <p:nvPr/>
        </p:nvSpPr>
        <p:spPr>
          <a:xfrm>
            <a:off x="11673786" y="6248217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 o gráficos como el ejemplo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220782C6-2BFF-56C9-6B07-D33EB0218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2" t="17752" r="3547" b="3617"/>
          <a:stretch/>
        </p:blipFill>
        <p:spPr bwMode="auto">
          <a:xfrm>
            <a:off x="821527" y="15763110"/>
            <a:ext cx="3138671" cy="3061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49530801-E34B-7601-EBEF-82912901557E}"/>
              </a:ext>
            </a:extLst>
          </p:cNvPr>
          <p:cNvSpPr/>
          <p:nvPr/>
        </p:nvSpPr>
        <p:spPr>
          <a:xfrm flipV="1">
            <a:off x="-83892" y="3047311"/>
            <a:ext cx="22043778" cy="82663"/>
          </a:xfrm>
          <a:prstGeom prst="rect">
            <a:avLst/>
          </a:prstGeom>
          <a:solidFill>
            <a:srgbClr val="67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92" y="-68981"/>
            <a:ext cx="22043780" cy="188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807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2351</TotalTime>
  <Words>144</Words>
  <Application>Microsoft Office PowerPoint</Application>
  <PresentationFormat>Personalizado</PresentationFormat>
  <Paragraphs>37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Roboto Condensed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Elizabeth Enriquez Quintero</dc:creator>
  <cp:lastModifiedBy>Elizabeth</cp:lastModifiedBy>
  <cp:revision>148</cp:revision>
  <dcterms:created xsi:type="dcterms:W3CDTF">2017-11-14T21:41:24Z</dcterms:created>
  <dcterms:modified xsi:type="dcterms:W3CDTF">2024-09-06T15:59:39Z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SetDate">
    <vt:lpwstr>2022-10-13T13:50:37Z</vt:lpwstr>
  </property>
  <property fmtid="{D5CDD505-2E9C-101B-9397-08002B2CF9AE}" pid="4" name="MSIP_Label_1299739c-ad3d-4908-806e-4d91151a6e13_Method">
    <vt:lpwstr>Standard</vt:lpwstr>
  </property>
  <property fmtid="{D5CDD505-2E9C-101B-9397-08002B2CF9AE}" pid="5" name="MSIP_Label_1299739c-ad3d-4908-806e-4d91151a6e13_Name">
    <vt:lpwstr>All Employees (Unrestricted)</vt:lpwstr>
  </property>
  <property fmtid="{D5CDD505-2E9C-101B-9397-08002B2CF9AE}" pid="6" name="MSIP_Label_1299739c-ad3d-4908-806e-4d91151a6e13_SiteId">
    <vt:lpwstr>cbc2c381-2f2e-4d93-91d1-506c9316ace7</vt:lpwstr>
  </property>
  <property fmtid="{D5CDD505-2E9C-101B-9397-08002B2CF9AE}" pid="7" name="MSIP_Label_1299739c-ad3d-4908-806e-4d91151a6e13_ActionId">
    <vt:lpwstr>b660b62b-f017-46f6-8fa1-ef3ff2ee7eff</vt:lpwstr>
  </property>
  <property fmtid="{D5CDD505-2E9C-101B-9397-08002B2CF9AE}" pid="8" name="MSIP_Label_1299739c-ad3d-4908-806e-4d91151a6e13_ContentBits">
    <vt:lpwstr>0</vt:lpwstr>
  </property>
</Properties>
</file>