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38" r:id="rId2"/>
    <p:sldId id="535" r:id="rId3"/>
    <p:sldId id="537" r:id="rId4"/>
    <p:sldId id="542" r:id="rId5"/>
    <p:sldId id="532" r:id="rId6"/>
    <p:sldId id="544" r:id="rId7"/>
    <p:sldId id="545" r:id="rId8"/>
    <p:sldId id="546" r:id="rId9"/>
    <p:sldId id="547" r:id="rId10"/>
    <p:sldId id="548" r:id="rId11"/>
    <p:sldId id="549" r:id="rId12"/>
    <p:sldId id="550" r:id="rId13"/>
    <p:sldId id="551" r:id="rId14"/>
    <p:sldId id="552" r:id="rId15"/>
    <p:sldId id="553" r:id="rId16"/>
    <p:sldId id="554" r:id="rId17"/>
    <p:sldId id="555" r:id="rId18"/>
    <p:sldId id="531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C"/>
    <a:srgbClr val="343433"/>
    <a:srgbClr val="FF6C00"/>
    <a:srgbClr val="38AA00"/>
    <a:srgbClr val="766363"/>
    <a:srgbClr val="FFF5EA"/>
    <a:srgbClr val="003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58"/>
    <p:restoredTop sz="97242"/>
  </p:normalViewPr>
  <p:slideViewPr>
    <p:cSldViewPr snapToGrid="0">
      <p:cViewPr varScale="1">
        <p:scale>
          <a:sx n="119" d="100"/>
          <a:sy n="119" d="100"/>
        </p:scale>
        <p:origin x="776" y="192"/>
      </p:cViewPr>
      <p:guideLst>
        <p:guide orient="horz" pos="595"/>
        <p:guide pos="3840"/>
        <p:guide orient="horz" pos="1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8/04/24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8/04/24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5260C-E8AD-B240-9481-5B2FE14A6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F4960B-AC04-294C-9B8A-B10830EF5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F720DD-BA8F-C443-A59E-F0EEAF84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A1676A-B50F-4048-B9A0-67475225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B408DD-191C-9940-B5DC-9B04378C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945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17F6C-CDBB-234C-B00B-255C60E5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743F10-0075-0F47-A0C2-0071CB2B3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B4C6E2-1F45-C54F-A384-6BA60BB5E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44B0E8-9C87-6C41-96F5-6419B500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D08979-815A-D443-B424-FB031F97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220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B3E04-413C-394A-94BD-6FD1D56E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E8DEAC-948A-0F4A-9098-1EA5A30BE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0E9B39-9659-7747-851C-17A0C73C8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90AE33-28EE-274E-8E15-02A14748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1D99B-0619-1847-8509-03589920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037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119BB-39AA-4B48-BB60-3EE344FF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E8365F-8201-9D4B-85A4-E53E8819A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74364B-4945-0A4D-A279-35519E3F4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68BFB1-0C38-A141-AB7B-22CD10FF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F6516E-C104-3E4A-BC0F-DC137BD9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C08597-16B2-3B42-B59A-8815DD74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254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4272C-3F8B-AF4A-82BE-E5BE9107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B8DA00-E62A-A54E-BC50-AEBAAF251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E9F7D8-1A62-544F-A4E2-23A591854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895FC1-5F27-B640-81B9-33366BECB5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00D0329-F1AE-FE44-A7B4-B16B429A0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A80CE19-B065-6E4F-A207-999BBF94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99C46BF-4920-E443-B109-668969C5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417FDA-D0D0-AD4C-9F49-6FFEC4BC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95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92FB5-1F0C-DE4B-8A05-DE079281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F7F14C-AA7D-3049-A400-4AC6EED5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46EF7E-3912-BF43-BEB6-49819D4E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D767C9-209C-E54C-90E7-5176E446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285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E92712-14E7-954C-8C23-33CD3DBD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7BCE5F-F417-1247-9F26-F4B71346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B4FC7D-A6BA-0840-87AD-C71B1896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1620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2BE35-F0B5-DA4A-BE9E-AACFF26F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62C38B-5384-914E-829A-352266F70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9E434B-6E01-8148-AB00-051DDD402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3E8B8D-7A8A-794B-83A8-6920142B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F34C9-1A26-0B41-8AE3-21E599CC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2100B2-B969-0340-BEE2-F5FE0535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7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DFDE3-8BDA-6F45-A442-3C2913AE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8B3433-597C-7E43-A088-A50E44343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DB791-C948-D149-A74A-0C0DFCA0B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45138C-C370-6E42-902A-0DD2F4F61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61561C-CA9F-0943-8A3E-60233368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B72CA4-FB9F-FB4B-8159-119C3846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950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07BF5-7EFA-9943-8CEE-7006AC893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FF53FB-B16B-7444-99CF-B7533C11E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133D3-834D-0942-99DE-29F15E8D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5A02E1-CB07-7943-ACA2-6FF8387D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2BC7A9-2B5F-1841-91C8-9460E3E5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147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11DF48-6A7C-3349-8650-2AA87E5D5E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D61C96-3D9F-F745-A812-5EC81CEB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F61D3C-242D-F544-9883-3EEF515C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AB2518-6961-A143-A5EE-C5606EBA4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6FEAD3-1533-7A45-8011-C0C84A1D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621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E09D5-8681-04F4-0AD1-7206C3FF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B62C8D-42BE-8DF8-DDA7-6DDCB238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9F9D5C3-AD35-C818-D069-AB2D8EBB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06A169-E84D-2DE1-E7CC-7058F9C0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565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6EFFBE1-33C9-1D48-A916-7535B68E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8E02A-26CF-6C46-A280-67C4AA05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E7CDF9-2DDE-C04D-A9B9-78F138A1C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8/04/24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7570B4-267C-034E-B58B-04C03C9E5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1693D-7DB1-1144-97E3-85753EC9A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260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9141ADCE-20FE-FF76-EFA3-8CDCC1CD1205}"/>
              </a:ext>
            </a:extLst>
          </p:cNvPr>
          <p:cNvSpPr txBox="1"/>
          <p:nvPr/>
        </p:nvSpPr>
        <p:spPr>
          <a:xfrm>
            <a:off x="1077065" y="1800723"/>
            <a:ext cx="10243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Título presentación</a:t>
            </a:r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Work Sans" pitchFamily="2" charset="77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7B47CC5-80E2-0C46-6961-6B5ED09B5147}"/>
              </a:ext>
            </a:extLst>
          </p:cNvPr>
          <p:cNvSpPr txBox="1"/>
          <p:nvPr/>
        </p:nvSpPr>
        <p:spPr>
          <a:xfrm>
            <a:off x="871227" y="2784408"/>
            <a:ext cx="104495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anose="020B0604020202020204" pitchFamily="2" charset="0"/>
              </a:rPr>
              <a:t>Autores</a:t>
            </a:r>
          </a:p>
          <a:p>
            <a:pPr algn="ctr"/>
            <a:r>
              <a:rPr lang="es-E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anose="020B0604020202020204" pitchFamily="2" charset="0"/>
              </a:rPr>
              <a:t>Institución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A5E513F-B894-8367-24EF-C7952179F9DF}"/>
              </a:ext>
            </a:extLst>
          </p:cNvPr>
          <p:cNvSpPr txBox="1"/>
          <p:nvPr/>
        </p:nvSpPr>
        <p:spPr>
          <a:xfrm>
            <a:off x="871228" y="4318461"/>
            <a:ext cx="10449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anose="020B0604020202020204" pitchFamily="2" charset="0"/>
              </a:rPr>
              <a:t>2024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D04F3EF-F01C-739E-88F9-D20FA1995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053" y="5087902"/>
            <a:ext cx="3175724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26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D441975-AACE-2888-F6E2-68137A3F52A7}"/>
              </a:ext>
            </a:extLst>
          </p:cNvPr>
          <p:cNvSpPr txBox="1">
            <a:spLocks/>
          </p:cNvSpPr>
          <p:nvPr/>
        </p:nvSpPr>
        <p:spPr>
          <a:xfrm>
            <a:off x="1154067" y="1045552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>
                <a:solidFill>
                  <a:schemeClr val="tx1">
                    <a:lumMod val="95000"/>
                    <a:lumOff val="5000"/>
                  </a:schemeClr>
                </a:solidFill>
                <a:latin typeface="Work Sans Medium" pitchFamily="2" charset="77"/>
              </a:rPr>
              <a:t>Contenido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B720FF-8DA9-1419-D661-61429E0579CF}"/>
              </a:ext>
            </a:extLst>
          </p:cNvPr>
          <p:cNvSpPr txBox="1"/>
          <p:nvPr/>
        </p:nvSpPr>
        <p:spPr>
          <a:xfrm>
            <a:off x="1154067" y="2071705"/>
            <a:ext cx="7541776" cy="271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Planteamiento del problema</a:t>
            </a:r>
          </a:p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Marco teórico y antecedentes </a:t>
            </a:r>
          </a:p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Justificación </a:t>
            </a:r>
          </a:p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Objetivos (general y específicos)</a:t>
            </a:r>
          </a:p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Metodología</a:t>
            </a:r>
          </a:p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Resultados</a:t>
            </a:r>
          </a:p>
          <a:p>
            <a:pPr marL="457189" indent="-457189">
              <a:buFont typeface="+mj-lt"/>
              <a:buAutoNum type="arabicPeriod"/>
            </a:pP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0"/>
                <a:cs typeface="Calibri"/>
              </a:rPr>
              <a:t>Bibliografía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s-ES" sz="2130" dirty="0">
              <a:solidFill>
                <a:schemeClr val="tx1">
                  <a:lumMod val="75000"/>
                  <a:lumOff val="25000"/>
                </a:schemeClr>
              </a:solidFill>
              <a:latin typeface="Work Sans" pitchFamily="2" charset="0"/>
              <a:cs typeface="Calibri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C3BD8EE-D634-209D-DD48-A2746BDE2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66" y="5531370"/>
            <a:ext cx="3690391" cy="79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42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1532988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Planteamiento del problema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0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2391601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7C6271-08B4-77E3-60B7-1B97F4CE02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2262033"/>
            <a:ext cx="7772400" cy="3491402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B6F714C-A6B0-54AE-507A-D0700714D94B}"/>
              </a:ext>
            </a:extLst>
          </p:cNvPr>
          <p:cNvSpPr txBox="1">
            <a:spLocks/>
          </p:cNvSpPr>
          <p:nvPr/>
        </p:nvSpPr>
        <p:spPr>
          <a:xfrm>
            <a:off x="456236" y="416690"/>
            <a:ext cx="9815809" cy="5278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2269292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1532988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Marco teórico y antecedentes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2248056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2015207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Justificación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0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3913624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2015207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Objetivos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8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372972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2015207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Metodología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0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3040212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2015207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0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3960365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51D1C-ACAB-30A9-933A-FC96DF28A2F0}"/>
              </a:ext>
            </a:extLst>
          </p:cNvPr>
          <p:cNvSpPr txBox="1">
            <a:spLocks/>
          </p:cNvSpPr>
          <p:nvPr/>
        </p:nvSpPr>
        <p:spPr>
          <a:xfrm>
            <a:off x="1074875" y="2015207"/>
            <a:ext cx="460746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38AA00"/>
                </a:solidFill>
                <a:latin typeface="WORK SANS BOLD ROMAN" pitchFamily="2" charset="77"/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697F3-B1A3-FADB-1243-D89866428CB1}"/>
              </a:ext>
            </a:extLst>
          </p:cNvPr>
          <p:cNvSpPr txBox="1"/>
          <p:nvPr/>
        </p:nvSpPr>
        <p:spPr>
          <a:xfrm>
            <a:off x="1074875" y="305468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, </a:t>
            </a: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, sed </a:t>
            </a: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  <a:p>
            <a:endParaRPr lang="es-CO" sz="1600" dirty="0">
              <a:latin typeface="Work Sans Light Roman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Lorem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ipsum</a:t>
            </a:r>
            <a:r>
              <a:rPr lang="es-CO" sz="1600" dirty="0">
                <a:latin typeface="Work Sans Light Roman" pitchFamily="2" charset="77"/>
              </a:rPr>
              <a:t> dolor </a:t>
            </a:r>
            <a:r>
              <a:rPr lang="es-CO" sz="1600" dirty="0" err="1">
                <a:latin typeface="Work Sans Light Roman" pitchFamily="2" charset="77"/>
              </a:rPr>
              <a:t>sit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amet</a:t>
            </a:r>
            <a:r>
              <a:rPr lang="es-CO" sz="1600" dirty="0">
                <a:latin typeface="Work Sans Light Roman" pitchFamily="2" charset="77"/>
              </a:rPr>
              <a:t>.	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consectetuer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adipiscing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elit</a:t>
            </a:r>
            <a:r>
              <a:rPr lang="es-CO" sz="1600" dirty="0">
                <a:latin typeface="Work Sans Light Roman" pitchFamily="2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600" dirty="0" err="1">
                <a:latin typeface="Work Sans Light Roman" pitchFamily="2" charset="77"/>
              </a:rPr>
              <a:t>diam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nonummy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nibh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euismod</a:t>
            </a:r>
            <a:r>
              <a:rPr lang="es-CO" sz="1600" dirty="0">
                <a:latin typeface="Work Sans Light Roman" pitchFamily="2" charset="77"/>
              </a:rPr>
              <a:t> </a:t>
            </a:r>
            <a:r>
              <a:rPr lang="es-CO" sz="1600" dirty="0" err="1">
                <a:latin typeface="Work Sans Light Roman" pitchFamily="2" charset="77"/>
              </a:rPr>
              <a:t>tincidunt</a:t>
            </a:r>
            <a:r>
              <a:rPr lang="es-CO" sz="1600" dirty="0">
                <a:latin typeface="Work Sans Light Roman" pitchFamily="2" charset="77"/>
              </a:rPr>
              <a:t> ut.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69DD18A-AB54-34AC-A662-0BDC60B050FF}"/>
              </a:ext>
            </a:extLst>
          </p:cNvPr>
          <p:cNvCxnSpPr>
            <a:cxnSpLocks/>
          </p:cNvCxnSpPr>
          <p:nvPr/>
        </p:nvCxnSpPr>
        <p:spPr>
          <a:xfrm>
            <a:off x="1157468" y="2704095"/>
            <a:ext cx="1425934" cy="0"/>
          </a:xfrm>
          <a:prstGeom prst="line">
            <a:avLst/>
          </a:prstGeom>
          <a:ln w="12700">
            <a:solidFill>
              <a:srgbClr val="4D4D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BB8E863-134C-047E-564D-20E4D752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6" r="2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58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FEF253-53C4-B5FA-07C7-0B039B14F52F}"/>
              </a:ext>
            </a:extLst>
          </p:cNvPr>
          <p:cNvSpPr txBox="1"/>
          <p:nvPr/>
        </p:nvSpPr>
        <p:spPr>
          <a:xfrm>
            <a:off x="419150" y="671404"/>
            <a:ext cx="2862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WORK SANS BOLD ROMAN" pitchFamily="2" charset="77"/>
              </a:rPr>
              <a:t>Título</a:t>
            </a:r>
            <a:endParaRPr kumimoji="0" lang="es-CO" sz="7200" b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WORK SANS BOLD ROMAN" pitchFamily="2" charset="77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E0C963B-97B4-4F66-1B49-0B47BC7F0F1A}"/>
              </a:ext>
            </a:extLst>
          </p:cNvPr>
          <p:cNvCxnSpPr>
            <a:cxnSpLocks/>
          </p:cNvCxnSpPr>
          <p:nvPr/>
        </p:nvCxnSpPr>
        <p:spPr>
          <a:xfrm>
            <a:off x="726799" y="1756772"/>
            <a:ext cx="2247544" cy="0"/>
          </a:xfrm>
          <a:prstGeom prst="line">
            <a:avLst/>
          </a:prstGeom>
          <a:ln w="127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9388A4DF-720D-E501-986E-D50B788D2F61}"/>
              </a:ext>
            </a:extLst>
          </p:cNvPr>
          <p:cNvSpPr txBox="1"/>
          <p:nvPr/>
        </p:nvSpPr>
        <p:spPr>
          <a:xfrm>
            <a:off x="726799" y="2190095"/>
            <a:ext cx="11062430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presentación requiere más información puede usar este diapositiva o eliminarlo si no lo requiere</a:t>
            </a:r>
          </a:p>
        </p:txBody>
      </p:sp>
    </p:spTree>
    <p:extLst>
      <p:ext uri="{BB962C8B-B14F-4D97-AF65-F5344CB8AC3E}">
        <p14:creationId xmlns:p14="http://schemas.microsoft.com/office/powerpoint/2010/main" val="291142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6266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3782</TotalTime>
  <Words>407</Words>
  <Application>Microsoft Macintosh PowerPoint</Application>
  <PresentationFormat>Panorámica</PresentationFormat>
  <Paragraphs>69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Work Sans</vt:lpstr>
      <vt:lpstr>WORK SANS BOLD ROMAN</vt:lpstr>
      <vt:lpstr>Work Sans Light Roman</vt:lpstr>
      <vt:lpstr>Work Sans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Leidy Catherine Diaz Montealegre</cp:lastModifiedBy>
  <cp:revision>59</cp:revision>
  <dcterms:created xsi:type="dcterms:W3CDTF">2020-10-01T23:51:28Z</dcterms:created>
  <dcterms:modified xsi:type="dcterms:W3CDTF">2024-04-08T23:26:04Z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</Properties>
</file>